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2582" y="-101"/>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3914162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3477803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2284905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2966214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743093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1429024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2228840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1798562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3250970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3596624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3729037" y="488951"/>
            <a:ext cx="1157288" cy="104013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57175" y="488951"/>
            <a:ext cx="3357563" cy="104013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F9C36E-3DD2-47DA-BDD7-4F027BD03C62}" type="datetimeFigureOut">
              <a:rPr lang="ru-RU" smtClean="0"/>
              <a:t>15.03.2022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736D654-5BBE-4170-B9BA-F0B594F26EFF}" type="slidenum">
              <a:rPr lang="ru-RU" smtClean="0"/>
              <a:t>‹#›</a:t>
            </a:fld>
            <a:endParaRPr lang="ru-RU" dirty="0"/>
          </a:p>
        </p:txBody>
      </p:sp>
    </p:spTree>
    <p:extLst>
      <p:ext uri="{BB962C8B-B14F-4D97-AF65-F5344CB8AC3E}">
        <p14:creationId xmlns:p14="http://schemas.microsoft.com/office/powerpoint/2010/main" val="3836261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EF9C36E-3DD2-47DA-BDD7-4F027BD03C62}" type="datetimeFigureOut">
              <a:rPr lang="ru-RU" smtClean="0"/>
              <a:t>15.03.2022</a:t>
            </a:fld>
            <a:endParaRPr lang="ru-RU" dirty="0"/>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736D654-5BBE-4170-B9BA-F0B594F26EFF}" type="slidenum">
              <a:rPr lang="ru-RU" smtClean="0"/>
              <a:t>‹#›</a:t>
            </a:fld>
            <a:endParaRPr lang="ru-RU" dirty="0"/>
          </a:p>
        </p:txBody>
      </p:sp>
    </p:spTree>
    <p:extLst>
      <p:ext uri="{BB962C8B-B14F-4D97-AF65-F5344CB8AC3E}">
        <p14:creationId xmlns:p14="http://schemas.microsoft.com/office/powerpoint/2010/main" val="2223594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81457" y="543960"/>
            <a:ext cx="2088232" cy="711635"/>
          </a:xfrm>
        </p:spPr>
        <p:txBody>
          <a:bodyPr>
            <a:normAutofit/>
          </a:bodyPr>
          <a:lstStyle/>
          <a:p>
            <a:r>
              <a:rPr lang="ru-RU" sz="2800" b="1" dirty="0" smtClean="0">
                <a:solidFill>
                  <a:srgbClr val="0070C0"/>
                </a:solidFill>
              </a:rPr>
              <a:t>РОСТУРИЗМ</a:t>
            </a:r>
            <a:endParaRPr lang="ru-RU" sz="2800" b="1" dirty="0">
              <a:solidFill>
                <a:srgbClr val="0070C0"/>
              </a:solidFill>
            </a:endParaRPr>
          </a:p>
        </p:txBody>
      </p:sp>
      <p:sp>
        <p:nvSpPr>
          <p:cNvPr id="3" name="Подзаголовок 2"/>
          <p:cNvSpPr>
            <a:spLocks noGrp="1"/>
          </p:cNvSpPr>
          <p:nvPr>
            <p:ph type="subTitle" idx="1"/>
          </p:nvPr>
        </p:nvSpPr>
        <p:spPr>
          <a:xfrm>
            <a:off x="260648" y="1619672"/>
            <a:ext cx="6408712" cy="6696744"/>
          </a:xfrm>
        </p:spPr>
        <p:txBody>
          <a:bodyPr>
            <a:normAutofit fontScale="92500" lnSpcReduction="20000"/>
          </a:bodyPr>
          <a:lstStyle/>
          <a:p>
            <a:endParaRPr lang="ru-RU" sz="1800" b="1" dirty="0" smtClean="0">
              <a:solidFill>
                <a:schemeClr val="tx1"/>
              </a:solidFill>
            </a:endParaRPr>
          </a:p>
          <a:p>
            <a:endParaRPr lang="ru-RU" sz="1800" b="1" dirty="0" smtClean="0">
              <a:solidFill>
                <a:schemeClr val="tx1"/>
              </a:solidFill>
            </a:endParaRPr>
          </a:p>
          <a:p>
            <a:endParaRPr lang="ru-RU" sz="1800" b="1" dirty="0">
              <a:solidFill>
                <a:schemeClr val="tx1"/>
              </a:solidFill>
            </a:endParaRPr>
          </a:p>
          <a:p>
            <a:endParaRPr lang="ru-RU" sz="1800" b="1" dirty="0" smtClean="0">
              <a:solidFill>
                <a:schemeClr val="tx1"/>
              </a:solidFill>
            </a:endParaRPr>
          </a:p>
          <a:p>
            <a:endParaRPr lang="ru-RU" sz="1800" b="1" dirty="0" smtClean="0">
              <a:solidFill>
                <a:schemeClr val="tx1"/>
              </a:solidFill>
            </a:endParaRPr>
          </a:p>
          <a:p>
            <a:endParaRPr lang="ru-RU" sz="1800" b="1" dirty="0">
              <a:solidFill>
                <a:schemeClr val="tx1"/>
              </a:solidFill>
            </a:endParaRPr>
          </a:p>
          <a:p>
            <a:endParaRPr lang="ru-RU" sz="1800" b="1" dirty="0" smtClean="0">
              <a:solidFill>
                <a:schemeClr val="tx1"/>
              </a:solidFill>
            </a:endParaRPr>
          </a:p>
          <a:p>
            <a:endParaRPr lang="ru-RU" sz="1800" b="1" dirty="0">
              <a:solidFill>
                <a:schemeClr val="tx1"/>
              </a:solidFill>
            </a:endParaRPr>
          </a:p>
          <a:p>
            <a:endParaRPr lang="ru-RU" sz="1800" b="1" dirty="0" smtClean="0">
              <a:solidFill>
                <a:schemeClr val="tx1"/>
              </a:solidFill>
            </a:endParaRPr>
          </a:p>
          <a:p>
            <a:endParaRPr lang="ru-RU" sz="1800" b="1" dirty="0">
              <a:solidFill>
                <a:schemeClr val="tx1"/>
              </a:solidFill>
            </a:endParaRPr>
          </a:p>
          <a:p>
            <a:endParaRPr lang="ru-RU" sz="1800" b="1" u="sng" dirty="0" smtClean="0">
              <a:solidFill>
                <a:srgbClr val="002060"/>
              </a:solidFill>
            </a:endParaRPr>
          </a:p>
          <a:p>
            <a:endParaRPr lang="ru-RU" sz="1800" b="1" u="sng" dirty="0">
              <a:solidFill>
                <a:srgbClr val="002060"/>
              </a:solidFill>
            </a:endParaRPr>
          </a:p>
          <a:p>
            <a:r>
              <a:rPr lang="ru-RU" sz="2200" b="1" u="sng" dirty="0" smtClean="0">
                <a:solidFill>
                  <a:srgbClr val="002060"/>
                </a:solidFill>
              </a:rPr>
              <a:t>ВАША СУММАРНАЯ ВЫГОДА СОСТАВИТ 40%</a:t>
            </a:r>
          </a:p>
          <a:p>
            <a:r>
              <a:rPr lang="ru-RU" sz="1800" b="1" dirty="0" smtClean="0">
                <a:solidFill>
                  <a:srgbClr val="002060"/>
                </a:solidFill>
              </a:rPr>
              <a:t>20% скидка для членов профсоюза + 20% кэшбэк</a:t>
            </a:r>
            <a:endParaRPr lang="ru-RU" sz="1800" b="1" dirty="0">
              <a:solidFill>
                <a:srgbClr val="002060"/>
              </a:solidFill>
            </a:endParaRPr>
          </a:p>
          <a:p>
            <a:endParaRPr lang="ru-RU" sz="1800" b="1" dirty="0" smtClean="0">
              <a:solidFill>
                <a:srgbClr val="002060"/>
              </a:solidFill>
            </a:endParaRPr>
          </a:p>
          <a:p>
            <a:r>
              <a:rPr lang="ru-RU" sz="1800" b="1" dirty="0" smtClean="0">
                <a:solidFill>
                  <a:srgbClr val="002060"/>
                </a:solidFill>
              </a:rPr>
              <a:t>Срок проведения программы: </a:t>
            </a:r>
          </a:p>
          <a:p>
            <a:r>
              <a:rPr lang="ru-RU" sz="1800" b="1" dirty="0" smtClean="0">
                <a:solidFill>
                  <a:srgbClr val="002060"/>
                </a:solidFill>
              </a:rPr>
              <a:t>с </a:t>
            </a:r>
            <a:r>
              <a:rPr lang="ru-RU" sz="1800" b="1" dirty="0" smtClean="0">
                <a:solidFill>
                  <a:srgbClr val="002060"/>
                </a:solidFill>
              </a:rPr>
              <a:t>15 марта </a:t>
            </a:r>
            <a:r>
              <a:rPr lang="ru-RU" sz="1800" b="1" dirty="0" smtClean="0">
                <a:solidFill>
                  <a:srgbClr val="002060"/>
                </a:solidFill>
              </a:rPr>
              <a:t>по </a:t>
            </a:r>
            <a:r>
              <a:rPr lang="ru-RU" sz="1800" b="1" dirty="0" smtClean="0">
                <a:solidFill>
                  <a:srgbClr val="002060"/>
                </a:solidFill>
              </a:rPr>
              <a:t>30 </a:t>
            </a:r>
            <a:r>
              <a:rPr lang="ru-RU" sz="1800" b="1" dirty="0" smtClean="0">
                <a:solidFill>
                  <a:srgbClr val="002060"/>
                </a:solidFill>
              </a:rPr>
              <a:t>апреля 2022 года!</a:t>
            </a:r>
            <a:r>
              <a:rPr lang="ru-RU" sz="1800" dirty="0" smtClean="0">
                <a:solidFill>
                  <a:srgbClr val="002060"/>
                </a:solidFill>
              </a:rPr>
              <a:t> </a:t>
            </a:r>
          </a:p>
          <a:p>
            <a:r>
              <a:rPr lang="ru-RU" sz="1800" dirty="0" smtClean="0">
                <a:solidFill>
                  <a:srgbClr val="002060"/>
                </a:solidFill>
              </a:rPr>
              <a:t>Период </a:t>
            </a:r>
            <a:r>
              <a:rPr lang="ru-RU" sz="1800" dirty="0" smtClean="0">
                <a:solidFill>
                  <a:srgbClr val="002060"/>
                </a:solidFill>
              </a:rPr>
              <a:t>заезда </a:t>
            </a:r>
            <a:r>
              <a:rPr lang="ru-RU" sz="1800" dirty="0" smtClean="0">
                <a:solidFill>
                  <a:srgbClr val="002060"/>
                </a:solidFill>
              </a:rPr>
              <a:t>по путевке — </a:t>
            </a:r>
            <a:r>
              <a:rPr lang="ru-RU" sz="1800" b="1" dirty="0" smtClean="0">
                <a:solidFill>
                  <a:srgbClr val="002060"/>
                </a:solidFill>
              </a:rPr>
              <a:t>15.03.22-30.06.22</a:t>
            </a:r>
            <a:endParaRPr lang="ru-RU" sz="1800" b="1" dirty="0" smtClean="0">
              <a:solidFill>
                <a:srgbClr val="002060"/>
              </a:solidFill>
            </a:endParaRPr>
          </a:p>
          <a:p>
            <a:r>
              <a:rPr lang="ru-RU" sz="1800" dirty="0" smtClean="0">
                <a:solidFill>
                  <a:srgbClr val="002060"/>
                </a:solidFill>
              </a:rPr>
              <a:t> Количество покупок с </a:t>
            </a:r>
            <a:r>
              <a:rPr lang="ru-RU" sz="1800" dirty="0" smtClean="0">
                <a:solidFill>
                  <a:srgbClr val="002060"/>
                </a:solidFill>
              </a:rPr>
              <a:t>кешбэком</a:t>
            </a:r>
            <a:r>
              <a:rPr lang="ru-RU" sz="1800" dirty="0" smtClean="0">
                <a:solidFill>
                  <a:srgbClr val="002060"/>
                </a:solidFill>
              </a:rPr>
              <a:t> по одной карте — </a:t>
            </a:r>
          </a:p>
          <a:p>
            <a:r>
              <a:rPr lang="ru-RU" sz="1800" b="1" dirty="0" smtClean="0">
                <a:solidFill>
                  <a:srgbClr val="002060"/>
                </a:solidFill>
              </a:rPr>
              <a:t>не ограничено.</a:t>
            </a:r>
            <a:r>
              <a:rPr lang="ru-RU" sz="1800" dirty="0" smtClean="0">
                <a:solidFill>
                  <a:srgbClr val="002060"/>
                </a:solidFill>
              </a:rPr>
              <a:t/>
            </a:r>
            <a:br>
              <a:rPr lang="ru-RU" sz="1800" dirty="0" smtClean="0">
                <a:solidFill>
                  <a:srgbClr val="002060"/>
                </a:solidFill>
              </a:rPr>
            </a:br>
            <a:r>
              <a:rPr lang="ru-RU" sz="1800" dirty="0" smtClean="0">
                <a:solidFill>
                  <a:srgbClr val="002060"/>
                </a:solidFill>
              </a:rPr>
              <a:t>Оплата должна осуществляться </a:t>
            </a:r>
            <a:r>
              <a:rPr lang="ru-RU" sz="1800" b="1" dirty="0" smtClean="0">
                <a:solidFill>
                  <a:srgbClr val="002060"/>
                </a:solidFill>
              </a:rPr>
              <a:t>картой «МИР» любого банка.</a:t>
            </a:r>
            <a:r>
              <a:rPr lang="ru-RU" sz="1800" dirty="0" smtClean="0">
                <a:solidFill>
                  <a:srgbClr val="002060"/>
                </a:solidFill>
              </a:rPr>
              <a:t/>
            </a:r>
            <a:br>
              <a:rPr lang="ru-RU" sz="1800" dirty="0" smtClean="0">
                <a:solidFill>
                  <a:srgbClr val="002060"/>
                </a:solidFill>
              </a:rPr>
            </a:br>
            <a:r>
              <a:rPr lang="ru-RU" sz="1800" dirty="0" smtClean="0">
                <a:solidFill>
                  <a:srgbClr val="002060"/>
                </a:solidFill>
              </a:rPr>
              <a:t>Размер </a:t>
            </a:r>
            <a:r>
              <a:rPr lang="ru-RU" sz="1800" dirty="0" smtClean="0">
                <a:solidFill>
                  <a:srgbClr val="002060"/>
                </a:solidFill>
              </a:rPr>
              <a:t>кешбэка</a:t>
            </a:r>
            <a:r>
              <a:rPr lang="ru-RU" sz="1800" dirty="0" smtClean="0">
                <a:solidFill>
                  <a:srgbClr val="002060"/>
                </a:solidFill>
              </a:rPr>
              <a:t> — </a:t>
            </a:r>
            <a:r>
              <a:rPr lang="ru-RU" sz="1800" b="1" dirty="0" smtClean="0">
                <a:solidFill>
                  <a:srgbClr val="002060"/>
                </a:solidFill>
              </a:rPr>
              <a:t>20% от стоимости покупки, но не более 20 000 рублей.</a:t>
            </a:r>
          </a:p>
          <a:p>
            <a:endParaRPr lang="ru-RU" sz="1800" b="1" dirty="0" smtClean="0">
              <a:solidFill>
                <a:srgbClr val="002060"/>
              </a:solidFill>
            </a:endParaRPr>
          </a:p>
          <a:p>
            <a:r>
              <a:rPr lang="ru-RU" sz="1800" b="1" dirty="0" smtClean="0">
                <a:solidFill>
                  <a:srgbClr val="002060"/>
                </a:solidFill>
              </a:rPr>
              <a:t>тел.8(843) 2365103, 2381760, 2364549, 2360020,  </a:t>
            </a:r>
          </a:p>
          <a:p>
            <a:r>
              <a:rPr lang="en-US" sz="1800" b="1" dirty="0" smtClean="0">
                <a:solidFill>
                  <a:srgbClr val="002060"/>
                </a:solidFill>
              </a:rPr>
              <a:t>kurort</a:t>
            </a:r>
            <a:r>
              <a:rPr lang="ru-RU" sz="1800" b="1" dirty="0" smtClean="0">
                <a:solidFill>
                  <a:srgbClr val="002060"/>
                </a:solidFill>
              </a:rPr>
              <a:t>-</a:t>
            </a:r>
            <a:r>
              <a:rPr lang="en-US" sz="1800" b="1" dirty="0" smtClean="0">
                <a:solidFill>
                  <a:srgbClr val="002060"/>
                </a:solidFill>
              </a:rPr>
              <a:t>center</a:t>
            </a:r>
            <a:r>
              <a:rPr lang="ru-RU" sz="1800" b="1" dirty="0" smtClean="0">
                <a:solidFill>
                  <a:srgbClr val="002060"/>
                </a:solidFill>
              </a:rPr>
              <a:t>@</a:t>
            </a:r>
            <a:r>
              <a:rPr lang="en-US" sz="1800" b="1" dirty="0" smtClean="0">
                <a:solidFill>
                  <a:srgbClr val="002060"/>
                </a:solidFill>
              </a:rPr>
              <a:t>mail</a:t>
            </a:r>
            <a:r>
              <a:rPr lang="ru-RU" sz="1800" b="1" dirty="0" smtClean="0">
                <a:solidFill>
                  <a:srgbClr val="002060"/>
                </a:solidFill>
              </a:rPr>
              <a:t>.</a:t>
            </a:r>
            <a:r>
              <a:rPr lang="en-US" sz="1800" b="1" dirty="0" smtClean="0">
                <a:solidFill>
                  <a:srgbClr val="002060"/>
                </a:solidFill>
              </a:rPr>
              <a:t>ru</a:t>
            </a:r>
            <a:endParaRPr lang="ru-RU" sz="1800" b="1" dirty="0" smtClean="0">
              <a:solidFill>
                <a:srgbClr val="002060"/>
              </a:solidFill>
            </a:endParaRPr>
          </a:p>
          <a:p>
            <a:endParaRPr lang="ru-RU" sz="1800" b="1" dirty="0">
              <a:solidFill>
                <a:schemeClr val="tx1"/>
              </a:solidFill>
            </a:endParaRPr>
          </a:p>
          <a:p>
            <a:endParaRPr lang="ru-RU" sz="1800" b="1"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8" y="543960"/>
            <a:ext cx="13239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2516" y="543960"/>
            <a:ext cx="24765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8880" y="1210710"/>
            <a:ext cx="4297740" cy="277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0806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688" y="827584"/>
            <a:ext cx="6038428" cy="7416824"/>
          </a:xfrm>
        </p:spPr>
        <p:txBody>
          <a:bodyPr>
            <a:noAutofit/>
          </a:bodyPr>
          <a:lstStyle/>
          <a:p>
            <a:pPr algn="l"/>
            <a:r>
              <a:rPr lang="ru-RU" sz="2000" b="1" u="sng" dirty="0" smtClean="0"/>
              <a:t>Объекты, участвующие в акции КЭШБЭК 20%</a:t>
            </a:r>
            <a:r>
              <a:rPr lang="ru-RU" sz="2000" u="sng" dirty="0" smtClean="0"/>
              <a:t/>
            </a:r>
            <a:br>
              <a:rPr lang="ru-RU" sz="2000" u="sng" dirty="0" smtClean="0"/>
            </a:br>
            <a:r>
              <a:rPr lang="ru-RU" sz="2800" u="sng" dirty="0" smtClean="0"/>
              <a:t/>
            </a:r>
            <a:br>
              <a:rPr lang="ru-RU" sz="2800" u="sng" dirty="0" smtClean="0"/>
            </a:br>
            <a:r>
              <a:rPr lang="ru-RU" sz="2000" b="1" dirty="0" smtClean="0"/>
              <a:t>Сочи</a:t>
            </a:r>
            <a:r>
              <a:rPr lang="ru-RU" sz="1400" dirty="0" smtClean="0"/>
              <a:t/>
            </a:r>
            <a:br>
              <a:rPr lang="ru-RU" sz="1400" dirty="0" smtClean="0"/>
            </a:br>
            <a:r>
              <a:rPr lang="ru-RU" sz="1400" u="sng" dirty="0" smtClean="0"/>
              <a:t>Санаторий Металлург</a:t>
            </a:r>
            <a:br>
              <a:rPr lang="ru-RU" sz="1400" u="sng" dirty="0" smtClean="0"/>
            </a:br>
            <a:r>
              <a:rPr lang="ru-RU" sz="1400" u="sng" dirty="0" smtClean="0"/>
              <a:t>СКО </a:t>
            </a:r>
            <a:r>
              <a:rPr lang="ru-RU" sz="1400" u="sng" dirty="0" smtClean="0"/>
              <a:t>Адлеркурорт</a:t>
            </a:r>
            <a:r>
              <a:rPr lang="ru-RU" sz="1400" u="sng" dirty="0" smtClean="0"/>
              <a:t> (Коралл, Дельфин, Нептун)</a:t>
            </a:r>
            <a:br>
              <a:rPr lang="ru-RU" sz="1400" u="sng" dirty="0" smtClean="0"/>
            </a:br>
            <a:r>
              <a:rPr lang="ru-RU" sz="1400" u="sng" dirty="0" smtClean="0"/>
              <a:t>Отель </a:t>
            </a:r>
            <a:r>
              <a:rPr lang="en-US" sz="1400" u="sng" dirty="0" smtClean="0"/>
              <a:t>Sea </a:t>
            </a:r>
            <a:r>
              <a:rPr lang="en-US" sz="1400" u="sng" dirty="0" smtClean="0"/>
              <a:t>Salaxy</a:t>
            </a:r>
            <a:r>
              <a:rPr lang="en-US" sz="1400" u="sng" dirty="0" smtClean="0"/>
              <a:t/>
            </a:r>
            <a:br>
              <a:rPr lang="en-US" sz="1400" u="sng" dirty="0" smtClean="0"/>
            </a:br>
            <a:r>
              <a:rPr lang="ru-RU" sz="1400" u="sng" dirty="0" smtClean="0"/>
              <a:t>ОК </a:t>
            </a:r>
            <a:r>
              <a:rPr lang="ru-RU" sz="1400" u="sng" dirty="0" smtClean="0"/>
              <a:t>им.Мориса</a:t>
            </a:r>
            <a:r>
              <a:rPr lang="ru-RU" sz="1400" u="sng" dirty="0" smtClean="0"/>
              <a:t> Тореза</a:t>
            </a:r>
            <a:br>
              <a:rPr lang="ru-RU" sz="1400" u="sng" dirty="0" smtClean="0"/>
            </a:br>
            <a:r>
              <a:rPr lang="ru-RU" sz="1400" dirty="0"/>
              <a:t/>
            </a:r>
            <a:br>
              <a:rPr lang="ru-RU" sz="1400" dirty="0"/>
            </a:br>
            <a:r>
              <a:rPr lang="ru-RU" sz="2000" b="1" dirty="0" smtClean="0"/>
              <a:t>Ессентуки</a:t>
            </a:r>
            <a:r>
              <a:rPr lang="ru-RU" sz="1400" dirty="0" smtClean="0"/>
              <a:t/>
            </a:r>
            <a:br>
              <a:rPr lang="ru-RU" sz="1400" dirty="0" smtClean="0"/>
            </a:br>
            <a:r>
              <a:rPr lang="ru-RU" sz="1400" u="sng" dirty="0" smtClean="0"/>
              <a:t>ЛПУ Санаторий </a:t>
            </a:r>
            <a:r>
              <a:rPr lang="ru-RU" sz="1400" u="sng" dirty="0" smtClean="0"/>
              <a:t>Анджиевского</a:t>
            </a:r>
            <a:r>
              <a:rPr lang="ru-RU" sz="1400" u="sng" dirty="0" smtClean="0"/>
              <a:t/>
            </a:r>
            <a:br>
              <a:rPr lang="ru-RU" sz="1400" u="sng" dirty="0" smtClean="0"/>
            </a:br>
            <a:r>
              <a:rPr lang="ru-RU" sz="1400" u="sng" dirty="0" smtClean="0"/>
              <a:t>ЛПУ Санаторий Виктория</a:t>
            </a:r>
            <a:br>
              <a:rPr lang="ru-RU" sz="1400" u="sng" dirty="0" smtClean="0"/>
            </a:br>
            <a:r>
              <a:rPr lang="ru-RU" sz="1400" u="sng" dirty="0" smtClean="0"/>
              <a:t>Санаторий Надежда</a:t>
            </a:r>
            <a:br>
              <a:rPr lang="ru-RU" sz="1400" u="sng" dirty="0" smtClean="0"/>
            </a:br>
            <a:r>
              <a:rPr lang="ru-RU" sz="1400" u="sng" dirty="0" smtClean="0"/>
              <a:t>ЛПУ Санаторий Целебный Ключ</a:t>
            </a:r>
            <a:br>
              <a:rPr lang="ru-RU" sz="1400" u="sng" dirty="0" smtClean="0"/>
            </a:br>
            <a:r>
              <a:rPr lang="ru-RU" sz="1400" u="sng" dirty="0"/>
              <a:t/>
            </a:r>
            <a:br>
              <a:rPr lang="ru-RU" sz="1400" u="sng" dirty="0"/>
            </a:br>
            <a:r>
              <a:rPr lang="ru-RU" sz="2000" b="1" dirty="0" smtClean="0"/>
              <a:t>Железноводск</a:t>
            </a:r>
            <a:r>
              <a:rPr lang="ru-RU" sz="1400" dirty="0" smtClean="0"/>
              <a:t/>
            </a:r>
            <a:br>
              <a:rPr lang="ru-RU" sz="1400" dirty="0" smtClean="0"/>
            </a:br>
            <a:r>
              <a:rPr lang="ru-RU" sz="1400" u="sng" dirty="0" smtClean="0"/>
              <a:t>ЛПУ Санаторий Дубрава</a:t>
            </a:r>
            <a:br>
              <a:rPr lang="ru-RU" sz="1400" u="sng" dirty="0" smtClean="0"/>
            </a:br>
            <a:r>
              <a:rPr lang="ru-RU" sz="1400" u="sng" dirty="0" smtClean="0"/>
              <a:t>ЛПУ Санаторий Здоровье</a:t>
            </a:r>
            <a:br>
              <a:rPr lang="ru-RU" sz="1400" u="sng" dirty="0" smtClean="0"/>
            </a:br>
            <a:r>
              <a:rPr lang="ru-RU" sz="1400" u="sng" dirty="0" smtClean="0"/>
              <a:t>ЛПУ Санаторий им. Кирова</a:t>
            </a:r>
            <a:br>
              <a:rPr lang="ru-RU" sz="1400" u="sng" dirty="0" smtClean="0"/>
            </a:br>
            <a:r>
              <a:rPr lang="ru-RU" sz="1400" u="sng" dirty="0" smtClean="0"/>
              <a:t>ЛПУ Санаторий им. Тельмана</a:t>
            </a:r>
            <a:br>
              <a:rPr lang="ru-RU" sz="1400" u="sng" dirty="0" smtClean="0"/>
            </a:br>
            <a:r>
              <a:rPr lang="ru-RU" sz="1400" u="sng" dirty="0" smtClean="0"/>
              <a:t>ЛПУ Санаторий Эльбрус</a:t>
            </a:r>
            <a:br>
              <a:rPr lang="ru-RU" sz="1400" u="sng" dirty="0" smtClean="0"/>
            </a:br>
            <a:r>
              <a:rPr lang="ru-RU" sz="1400" u="sng" dirty="0" smtClean="0"/>
              <a:t>ЛПУ 30-летия Победы</a:t>
            </a:r>
            <a:br>
              <a:rPr lang="ru-RU" sz="1400" u="sng" dirty="0" smtClean="0"/>
            </a:br>
            <a:r>
              <a:rPr lang="ru-RU" sz="1400" dirty="0" smtClean="0"/>
              <a:t/>
            </a:r>
            <a:br>
              <a:rPr lang="ru-RU" sz="1400" dirty="0" smtClean="0"/>
            </a:br>
            <a:r>
              <a:rPr lang="ru-RU" sz="2000" b="1" dirty="0" smtClean="0"/>
              <a:t>Кисловодск</a:t>
            </a:r>
            <a:r>
              <a:rPr lang="ru-RU" sz="1400" dirty="0" smtClean="0"/>
              <a:t/>
            </a:r>
            <a:br>
              <a:rPr lang="ru-RU" sz="1400" dirty="0" smtClean="0"/>
            </a:br>
            <a:r>
              <a:rPr lang="ru-RU" sz="1400" u="sng" dirty="0" smtClean="0"/>
              <a:t>СКУ Санаторий им. Димитрова</a:t>
            </a:r>
            <a:br>
              <a:rPr lang="ru-RU" sz="1400" u="sng" dirty="0" smtClean="0"/>
            </a:br>
            <a:r>
              <a:rPr lang="ru-RU" sz="1400" u="sng" dirty="0" smtClean="0"/>
              <a:t>СКУ Санаторий им. Кирова</a:t>
            </a:r>
            <a:br>
              <a:rPr lang="ru-RU" sz="1400" u="sng" dirty="0" smtClean="0"/>
            </a:br>
            <a:r>
              <a:rPr lang="ru-RU" sz="1400" u="sng" dirty="0" smtClean="0"/>
              <a:t>СКУ Санаторий Нарзан</a:t>
            </a:r>
            <a:br>
              <a:rPr lang="ru-RU" sz="1400" u="sng" dirty="0" smtClean="0"/>
            </a:br>
            <a:r>
              <a:rPr lang="ru-RU" sz="1400" u="sng" dirty="0" smtClean="0"/>
              <a:t>СКУ Санаторий Москва</a:t>
            </a:r>
            <a:r>
              <a:rPr lang="ru-RU" sz="1400" dirty="0" smtClean="0"/>
              <a:t/>
            </a:r>
            <a:br>
              <a:rPr lang="ru-RU" sz="1400" dirty="0" smtClean="0"/>
            </a:br>
            <a:r>
              <a:rPr lang="ru-RU" sz="1400" dirty="0"/>
              <a:t/>
            </a:r>
            <a:br>
              <a:rPr lang="ru-RU" sz="1400" dirty="0"/>
            </a:br>
            <a:r>
              <a:rPr lang="ru-RU" sz="2400" b="1" dirty="0" smtClean="0"/>
              <a:t>Пятигорск</a:t>
            </a:r>
            <a:r>
              <a:rPr lang="ru-RU" sz="1400" dirty="0" smtClean="0"/>
              <a:t/>
            </a:r>
            <a:br>
              <a:rPr lang="ru-RU" sz="1400" dirty="0" smtClean="0"/>
            </a:br>
            <a:r>
              <a:rPr lang="ru-RU" sz="1400" u="sng" dirty="0" smtClean="0"/>
              <a:t>ЛПУП Санаторий Лермонтова</a:t>
            </a:r>
            <a:br>
              <a:rPr lang="ru-RU" sz="1400" u="sng" dirty="0" smtClean="0"/>
            </a:br>
            <a:r>
              <a:rPr lang="ru-RU" sz="1400" u="sng" dirty="0" smtClean="0"/>
              <a:t>ЛПУ Санаторий Лесная Поляна</a:t>
            </a:r>
            <a:br>
              <a:rPr lang="ru-RU" sz="1400" u="sng" dirty="0" smtClean="0"/>
            </a:br>
            <a:r>
              <a:rPr lang="ru-RU" sz="1400" u="sng" dirty="0" smtClean="0"/>
              <a:t>ЛПУП Санаторий Родник</a:t>
            </a:r>
            <a:br>
              <a:rPr lang="ru-RU" sz="1400" u="sng" dirty="0" smtClean="0"/>
            </a:br>
            <a:r>
              <a:rPr lang="ru-RU" sz="1400" u="sng" dirty="0" smtClean="0"/>
              <a:t/>
            </a:r>
            <a:br>
              <a:rPr lang="ru-RU" sz="1400" u="sng" dirty="0" smtClean="0"/>
            </a:br>
            <a:r>
              <a:rPr lang="ru-RU" sz="1400" b="1" dirty="0" smtClean="0">
                <a:solidFill>
                  <a:srgbClr val="002060"/>
                </a:solidFill>
              </a:rPr>
              <a:t>тел.8(843) 2365103, 2381760, 2364549, 2360020,  </a:t>
            </a:r>
            <a:r>
              <a:rPr lang="en-US" sz="1400" b="1" dirty="0" smtClean="0">
                <a:solidFill>
                  <a:srgbClr val="002060"/>
                </a:solidFill>
              </a:rPr>
              <a:t>kurort</a:t>
            </a:r>
            <a:r>
              <a:rPr lang="ru-RU" sz="1400" b="1" dirty="0" smtClean="0">
                <a:solidFill>
                  <a:srgbClr val="002060"/>
                </a:solidFill>
              </a:rPr>
              <a:t>-</a:t>
            </a:r>
            <a:r>
              <a:rPr lang="en-US" sz="1400" b="1" dirty="0" smtClean="0">
                <a:solidFill>
                  <a:srgbClr val="002060"/>
                </a:solidFill>
              </a:rPr>
              <a:t>center</a:t>
            </a:r>
            <a:r>
              <a:rPr lang="ru-RU" sz="1400" b="1" dirty="0" smtClean="0">
                <a:solidFill>
                  <a:srgbClr val="002060"/>
                </a:solidFill>
              </a:rPr>
              <a:t>@</a:t>
            </a:r>
            <a:r>
              <a:rPr lang="en-US" sz="1400" b="1" dirty="0" smtClean="0">
                <a:solidFill>
                  <a:srgbClr val="002060"/>
                </a:solidFill>
              </a:rPr>
              <a:t>mail</a:t>
            </a:r>
            <a:r>
              <a:rPr lang="ru-RU" sz="1400" b="1" dirty="0" smtClean="0">
                <a:solidFill>
                  <a:srgbClr val="002060"/>
                </a:solidFill>
              </a:rPr>
              <a:t>.</a:t>
            </a:r>
            <a:r>
              <a:rPr lang="en-US" sz="1400" b="1" dirty="0" smtClean="0">
                <a:solidFill>
                  <a:srgbClr val="002060"/>
                </a:solidFill>
              </a:rPr>
              <a:t>ru</a:t>
            </a:r>
            <a:r>
              <a:rPr lang="ru-RU" sz="1400" b="1" dirty="0" smtClean="0">
                <a:solidFill>
                  <a:srgbClr val="002060"/>
                </a:solidFill>
              </a:rPr>
              <a:t/>
            </a:r>
            <a:br>
              <a:rPr lang="ru-RU" sz="1400" b="1" dirty="0" smtClean="0">
                <a:solidFill>
                  <a:srgbClr val="002060"/>
                </a:solidFill>
              </a:rPr>
            </a:br>
            <a:endParaRPr lang="ru-RU" sz="1400" u="sng" dirty="0"/>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3056" y="2434977"/>
            <a:ext cx="2762250"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2298" y="4838084"/>
            <a:ext cx="3457054" cy="222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005958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80</TotalTime>
  <Words>56</Words>
  <Application>Microsoft Office PowerPoint</Application>
  <PresentationFormat>Экран (4:3)</PresentationFormat>
  <Paragraphs>25</Paragraphs>
  <Slides>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vt:i4>
      </vt:variant>
    </vt:vector>
  </HeadingPairs>
  <TitlesOfParts>
    <vt:vector size="3" baseType="lpstr">
      <vt:lpstr>Тема Office</vt:lpstr>
      <vt:lpstr>РОСТУРИЗМ</vt:lpstr>
      <vt:lpstr>Объекты, участвующие в акции КЭШБЭК 20%  Сочи Санаторий Металлург СКО Адлеркурорт (Коралл, Дельфин, Нептун) Отель Sea Salaxy ОК им.Мориса Тореза  Ессентуки ЛПУ Санаторий Анджиевского ЛПУ Санаторий Виктория Санаторий Надежда ЛПУ Санаторий Целебный Ключ  Железноводск ЛПУ Санаторий Дубрава ЛПУ Санаторий Здоровье ЛПУ Санаторий им. Кирова ЛПУ Санаторий им. Тельмана ЛПУ Санаторий Эльбрус ЛПУ 30-летия Победы  Кисловодск СКУ Санаторий им. Димитрова СКУ Санаторий им. Кирова СКУ Санаторий Нарзан СКУ Санаторий Москва  Пятигорск ЛПУП Санаторий Лермонтова ЛПУ Санаторий Лесная Поляна ЛПУП Санаторий Родник  тел.8(843) 2365103, 2381760, 2364549, 2360020,  kurort-center@mail.ru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GlBuh</dc:creator>
  <cp:lastModifiedBy>GlBuh</cp:lastModifiedBy>
  <cp:revision>22</cp:revision>
  <dcterms:created xsi:type="dcterms:W3CDTF">2021-03-19T13:14:47Z</dcterms:created>
  <dcterms:modified xsi:type="dcterms:W3CDTF">2022-03-15T11:45:23Z</dcterms:modified>
</cp:coreProperties>
</file>